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031cf857a0e7a54_28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67" name="Google Shape;67;g7031cf857a0e7a54_28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031cf857a0e7a54_99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72" name="Google Shape;72;g7031cf857a0e7a54_99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031cf857a0e7a54_32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77" name="Google Shape;77;g7031cf857a0e7a54_32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031cf857a0e7a54_95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82" name="Google Shape;82;g7031cf857a0e7a54_95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031cf857a0e7a54_36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87" name="Google Shape;87;g7031cf857a0e7a54_36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031cf857a0e7a54_40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92" name="Google Shape;92;g7031cf857a0e7a54_40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Himno de Gloria Nº 295 - 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Jesús pronto volverá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They Come.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0" y="0"/>
            <a:ext cx="91416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Jesús </a:t>
            </a: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pronto </a:t>
            </a: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volverá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 mundo con gran poder;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Promesa nos dio, él regresará;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Sí, viene el Salvador,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Señales abundan hoy,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Cumpliéndose ya están,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 su gracia listo estoy,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 espero sin más afán.</a:t>
            </a:r>
            <a:endParaRPr b="0" i="0" sz="4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39600" y="360000"/>
            <a:ext cx="9141600" cy="43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Muy pronto Jesús vendrá,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Él viene, no tardará;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Él ha de venir, Él descenderá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 cielo, el Rey vendrá.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Despiértate, pecador,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 tiempo es corto ya,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Viene pronto el Salvador,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 sabes cuánto será.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0" y="0"/>
            <a:ext cx="91416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Cuando Cristo volverá,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 pueblo que le amó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 más sufrirá, al cielo irá,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Pues Cristo ya le salvó.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Mas el que rechaza aquí,</a:t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Cristo y su amor,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Sufrirá por siempre allí,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Tinieblas y gran dolor.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/>
          <p:nvPr/>
        </p:nvSpPr>
        <p:spPr>
          <a:xfrm>
            <a:off x="39600" y="360000"/>
            <a:ext cx="9141600" cy="43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Muy pronto Jesús vendrá,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Él viene, no tardará;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Él ha de venir, Él descenderá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 cielo, el Rey vendrá.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Despiértate, pecador,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 tiempo es corto ya,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Viene pronto el Salvador,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 sabes cuánto será.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>
            <a:off x="0" y="0"/>
            <a:ext cx="91416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 norte y del sur vendrán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China, del África, 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Blancos también, sí, miles vendrán, 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Rodeando la mesa allá,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 Cristo se gozarán,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Las bodas al celebrar,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 jamás se cansarán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aquel tan feliz hogar.</a:t>
            </a:r>
            <a:endParaRPr b="1" i="0" sz="2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/>
          <p:nvPr/>
        </p:nvSpPr>
        <p:spPr>
          <a:xfrm>
            <a:off x="39600" y="360000"/>
            <a:ext cx="9141600" cy="43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Muy pronto Jesús vendrá,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Él viene, no tardará;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Él ha de venir, Él descenderá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 cielo, el Rey vendrá.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Despiértate, pecador,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 tiempo es corto ya,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Viene pronto el Salvador,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 sabes cuánto será.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