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embeddedFontLst>
    <p:embeddedFont>
      <p:font typeface="Roboto Slab"/>
      <p:regular r:id="rId18"/>
      <p:bold r:id="rId19"/>
    </p:embeddedFont>
    <p:embeddedFont>
      <p:font typeface="Roboto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regular.fntdata"/><Relationship Id="rId11" Type="http://schemas.openxmlformats.org/officeDocument/2006/relationships/slide" Target="slides/slide6.xml"/><Relationship Id="rId22" Type="http://schemas.openxmlformats.org/officeDocument/2006/relationships/font" Target="fonts/Roboto-italic.fntdata"/><Relationship Id="rId10" Type="http://schemas.openxmlformats.org/officeDocument/2006/relationships/slide" Target="slides/slide5.xml"/><Relationship Id="rId21" Type="http://schemas.openxmlformats.org/officeDocument/2006/relationships/font" Target="fonts/Roboto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schemas.openxmlformats.org/officeDocument/2006/relationships/font" Target="fonts/Roboto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RobotoSlab-bold.fntdata"/><Relationship Id="rId6" Type="http://schemas.openxmlformats.org/officeDocument/2006/relationships/slide" Target="slides/slide1.xml"/><Relationship Id="rId18" Type="http://schemas.openxmlformats.org/officeDocument/2006/relationships/font" Target="fonts/RobotoSlab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14cef232454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g14cef232454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b0a666879d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g2b0a666879d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b0a666879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2b0a666879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b0a666879d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2b0a666879d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2b0a666879d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g2b0a666879d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b0a666879d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g2b0a666879d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b0a666879d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g2b0a666879d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b0a666879d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g2b0a666879d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b0a666879d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g2b0a666879d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b0a666879d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2" name="Google Shape;112;g2b0a666879d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7" name="Google Shape;11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3" name="Google Shape;23;p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" name="Google Shape;28;p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1427375" y="791675"/>
            <a:ext cx="6382800" cy="1780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Himno de Gloria Nº 296 - 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Comprado con sangre por Cristo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3"/>
          <p:cNvSpPr txBox="1"/>
          <p:nvPr>
            <p:ph idx="1" type="subTitle"/>
          </p:nvPr>
        </p:nvSpPr>
        <p:spPr>
          <a:xfrm>
            <a:off x="1727075" y="3388025"/>
            <a:ext cx="5783400" cy="9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Melodía original en inglés: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2500">
                <a:latin typeface="Calibri"/>
                <a:ea typeface="Calibri"/>
                <a:cs typeface="Calibri"/>
                <a:sym typeface="Calibri"/>
              </a:rPr>
              <a:t>Redeemed.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57275" y="290775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1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Comprado con sangre por Cristo,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Con gozo al cielo yo voy;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Librado por gracia infinita,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Ya sé que su hijo yo soy.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57275" y="290775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Lo sé, lo sé,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Comprado con sangre yo soy; 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Lo sé, lo sé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Con Cristo al cielo yo voy.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57275" y="290775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2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Soy libre de pena y culpa,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Su gozo él me hace sentir;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Él llena de gracia mi alma,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Con él es tan dulce vivir.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57275" y="290775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Lo sé, lo sé,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Comprado con sangre yo soy; 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Lo sé, lo sé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Con Cristo al cielo yo voy.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57275" y="290775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3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En Cristo yo siempre medito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Y nunca le puedo olvidar;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Callar sus favores no quiero,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Voy siempre a Jesús alabar.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>
            <p:ph type="title"/>
          </p:nvPr>
        </p:nvSpPr>
        <p:spPr>
          <a:xfrm>
            <a:off x="57275" y="290775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Lo sé, lo sé,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Comprado con sangre yo soy; 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Lo sé, lo sé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Con Cristo al cielo yo voy.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/>
          <p:nvPr>
            <p:ph type="title"/>
          </p:nvPr>
        </p:nvSpPr>
        <p:spPr>
          <a:xfrm>
            <a:off x="57275" y="290775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4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Seguro sé que la belleza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Del gran Rey yo voy a mirar;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Ahora me guarda y me guía,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Y siempre me quiere ayudar.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1"/>
          <p:cNvSpPr txBox="1"/>
          <p:nvPr>
            <p:ph type="title"/>
          </p:nvPr>
        </p:nvSpPr>
        <p:spPr>
          <a:xfrm>
            <a:off x="57275" y="290775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Lo sé, lo sé,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Comprado con sangre yo soy; 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Lo sé, lo sé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Con Cristo al cielo yo voy.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57275" y="290775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100">
                <a:latin typeface="Calibri"/>
                <a:ea typeface="Calibri"/>
                <a:cs typeface="Calibri"/>
                <a:sym typeface="Calibri"/>
              </a:rPr>
              <a:t>5</a:t>
            </a:r>
            <a:endParaRPr b="1" sz="3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Yo sé que me espera corona,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La cual a los fieles dará,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Jesús Salvador; en el cielo,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Mi alma con él estará</a:t>
            </a: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.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/>
          <p:nvPr>
            <p:ph type="title"/>
          </p:nvPr>
        </p:nvSpPr>
        <p:spPr>
          <a:xfrm>
            <a:off x="57275" y="290775"/>
            <a:ext cx="9144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Coro: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 sz="2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Lo sé, lo sé,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Comprado con sangre yo soy; 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Lo sé, lo sé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Con Cristo al cielo yo voy</a:t>
            </a:r>
            <a:r>
              <a:rPr b="1" lang="en" sz="3700">
                <a:latin typeface="Calibri"/>
                <a:ea typeface="Calibri"/>
                <a:cs typeface="Calibri"/>
                <a:sym typeface="Calibri"/>
              </a:rPr>
              <a:t>.</a:t>
            </a:r>
            <a:endParaRPr b="1" sz="37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Si desea obtener otras letras de canciones del  himnario “Himnos de Gloria y Triunfo” por favor diríjase a nuestra página web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https://himnosdegloria.com/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24"/>
          <p:cNvSpPr txBox="1"/>
          <p:nvPr>
            <p:ph type="title"/>
          </p:nvPr>
        </p:nvSpPr>
        <p:spPr>
          <a:xfrm>
            <a:off x="265500" y="1818600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Bendiciones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