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7d05fccb3_0_0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67" name="Google Shape;67;g227d05fccb3_0_0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0a37b5032_0_4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72" name="Google Shape;72;g2b0a37b5032_0_4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7d05fccb3_0_4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77" name="Google Shape;77;g227d05fccb3_0_4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0a37b5032_0_0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82" name="Google Shape;82;g2b0a37b5032_0_0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27d05fccb3_0_8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87" name="Google Shape;87;g227d05fccb3_0_8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27d05fccb3_0_12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92" name="Google Shape;92;g227d05fccb3_0_12:notes"/>
          <p:cNvSpPr/>
          <p:nvPr>
            <p:ph idx="2" type="sldImg"/>
          </p:nvPr>
        </p:nvSpPr>
        <p:spPr>
          <a:xfrm>
            <a:off x="1143208" y="685791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0831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Himno de Gloria Nº 297 -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¡Oh, Si, Quiero Verle!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Redeemed.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0" y="0"/>
            <a:ext cx="9142200" cy="51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Voy feliz al dulce hogar, Por fe en Jesús,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 luchando a traer almas a la luz;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Dardos encendidos mil vienen contra mi,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Mas yo se que por la fe, venceré aquí.</a:t>
            </a:r>
            <a:endParaRPr b="0" i="0" sz="3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39600" y="0"/>
            <a:ext cx="9142200" cy="51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Oh si quiero verle, ver al Salvador,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Quiero ver su rostro lleno de amor;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aquel, gran día yo he de cantar,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Ya pasó todo afán, todo mi pesar.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0" y="0"/>
            <a:ext cx="9142200" cy="51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las olas del turbión Cristo guardará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 barquilla guiará hasta el puerto allá;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 tranquilo puedo estar, mi piloto es Él,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mi rey, tengo fe, se que Él es fiel.</a:t>
            </a:r>
            <a:endParaRPr b="0" i="0" sz="3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/>
          <p:nvPr/>
        </p:nvSpPr>
        <p:spPr>
          <a:xfrm>
            <a:off x="39600" y="0"/>
            <a:ext cx="9142200" cy="51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Oh si quiero verle, ver al Salvador,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Quiero ver su rostro lleno de amor;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aquel, gran día yo he de cantar,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Ya pasó todo afán, todo mi pesar.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>
            <a:off x="0" y="0"/>
            <a:ext cx="9142200" cy="51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servir al Salvador por los valles voy,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Donde muchas sombras hay, mas seguro estoy;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Muchos triunfos obtendré, nunca faltará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 Jesús, es la luz, Él me sostendrá.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/>
          <p:nvPr/>
        </p:nvSpPr>
        <p:spPr>
          <a:xfrm>
            <a:off x="39600" y="0"/>
            <a:ext cx="9142200" cy="51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Oh si quiero verle, ver al Salvador,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Quiero ver su rostro lleno de amor;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aquel, gran día yo he de cantar,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Ya pasó todo afán, todo mi pesar.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