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0de8d00c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b0de8d00c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0de8d00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b0de8d00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0de8d00c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b0de8d00c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b0de8d00c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b0de8d00c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0de8d00c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b0de8d00c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298 -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Estad por Cristo firmes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Stand up for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Soldados de la cruz!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Alzad hoy la bandera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En nombre de Jesús.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Es nuestra la victoria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Con él por capitán,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Por él serán vencidas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Las huestes de Satán.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Estad hoy firmes,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Soldados de la Cruz,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 hoy la bandera,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Alzadla, en nombre de Jesús.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¡Estad por Cristo firmes!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Os llama a la lid;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¡Con él, pues, a la lucha,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Soldados todos, id!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Probad que sois valientes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Luchando contra el mal;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Es fuerte el enemigo,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Mas Cristo es sin igual</a:t>
            </a: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Estad hoy firmes,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Soldados de la Cruz,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 hoy la bandera,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Alzadla, en nombre de Jesús.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¡Estad por Cristo firmes!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Las fuerzas son de él;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El brazo de los hombres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Es débil y es infiel.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Vestíos la armadura,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Velad en oración,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Deberes y peligros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Demandan gran tesón.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Estad hoy firmes,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Soldados de la Cruz,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 hoy la bandera,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Alzadla, en nombre de Jesús.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