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 Slab"/>
      <p:regular r:id="rId12"/>
      <p:bold r:id="rId13"/>
    </p:embeddedFon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Slab-bold.fntdata"/><Relationship Id="rId12" Type="http://schemas.openxmlformats.org/officeDocument/2006/relationships/font" Target="fonts/RobotoSlab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0e2d042a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b0e2d042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0e2d042a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b0e2d042a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0e2d042a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b0e2d042a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299 -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Cristo, tu santo amor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Something for Jesus.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Cristo, tu santo amor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Diste a mí,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Nada a ti, Señor,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Te niego aquí.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Me postro en gratitud,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Cumplo con prontitud,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Me obliga tu actitud,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Me rindo a ti.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Ante el trono estoy,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Ruegas por mí,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Cristo, al Padre voy,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Sólo por ti.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La cruz podré llevar,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Tu amor ya proclamar,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Un canto dulce alzar,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Algo por ti.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Un corazón de amor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Quiero, Jesús,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Como el tuyo, Señor,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Lleno de luz.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A ti poder servir,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El tiempo redimir,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Las almas dirigir,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Algo por ti</a:t>
            </a: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Lo que yo tengo y soy,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Por tu favor,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Alegre o triste voy,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Tuyo, Señor.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Tu rostro yo veré,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Contigo estaré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 siempre yo seré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Algo por ti.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8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