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Roboto Slab"/>
      <p:regular r:id="rId14"/>
      <p:bold r:id="rId15"/>
    </p:embeddedFont>
    <p:embeddedFont>
      <p:font typeface="Robot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Slab-bold.fntdata"/><Relationship Id="rId14" Type="http://schemas.openxmlformats.org/officeDocument/2006/relationships/font" Target="fonts/RobotoSlab-regular.fntdata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4cef232454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14cef232454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b0e2d042a5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2b0e2d042a5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b0e2d042a5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2b0e2d042a5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b0e2d042a5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2b0e2d042a5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b0e2d042a5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2b0e2d042a5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4cef232454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14cef232454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382800" cy="131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Himno de Gloria Nº 300 - 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Id a la mies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Gathering Beautiful Sheaves.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¡A los campos a segar, vedlos blancos, blancos ya!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¡Idos allá! ¡Idos allá!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¡Todo el día trabajad, sólo de Jesús hablad,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Id a la mies, id, predicad!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9450" y="759175"/>
            <a:ext cx="9065100" cy="37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2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¡Id a la mies! ¡Id a la mies!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¡Id a la mies! ¡Id a la mies!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El amor del Salvador os compele a la labor,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Sin demorar, id con valor.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En el valle, monte o mar el Señor os manda ya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A cosechar, ¡Idos allá!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La cosecha almas son que Jesús quiere salvar,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Idos allá, a cosechar.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9450" y="759175"/>
            <a:ext cx="9065100" cy="37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2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¡Id a la mies! ¡Id a la mies!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¡Id a la mies! ¡Id a la mies!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El amor del Salvador os compele a la labor,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Sin demorar, id con valor.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Cantaremos con fervor el amor del Salvador,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Él nos mandó a su labor,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Pronto llegará el fin, sonará el gran clarín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Él nos dará vida sin fin</a:t>
            </a: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9450" y="759175"/>
            <a:ext cx="9065100" cy="37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2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¡Id a la mies! ¡Id a la mies!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¡Id a la mies! ¡Id a la mies!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El amor del Salvador os compele a la labor,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Sin demorar, id con valor.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